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53E04-F3B2-425F-9A61-394E16B3DC46}" type="datetimeFigureOut">
              <a:rPr lang="fi-FI" smtClean="0"/>
              <a:pPr/>
              <a:t>29.3.2017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093-7FE7-454C-9569-418F45EE3D55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rive.google.com/open?id=0Bye7kP_4BtNBWHM5Z0M2ZGRLc2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Kuopion autoteknillinen yhdistys ry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fi-FI" dirty="0" smtClean="0">
                <a:solidFill>
                  <a:srgbClr val="FFFF00"/>
                </a:solidFill>
              </a:rPr>
              <a:t>Vannetukku.fi Oy</a:t>
            </a:r>
            <a:endParaRPr lang="fi-FI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Iisalmi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491064" cy="4133056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endParaRPr lang="fi-FI" dirty="0"/>
          </a:p>
          <a:p>
            <a:pPr>
              <a:buNone/>
            </a:pPr>
            <a:r>
              <a:rPr lang="fi-FI" dirty="0"/>
              <a:t> Iisalmessa </a:t>
            </a:r>
          </a:p>
          <a:p>
            <a:pPr>
              <a:buNone/>
            </a:pPr>
            <a:r>
              <a:rPr lang="fi-FI" dirty="0"/>
              <a:t>Autosompa palvelee </a:t>
            </a:r>
          </a:p>
          <a:p>
            <a:pPr>
              <a:buNone/>
            </a:pPr>
            <a:r>
              <a:rPr lang="fi-FI" dirty="0"/>
              <a:t>vannetukku.fi Oy:n tuotteilla </a:t>
            </a:r>
          </a:p>
          <a:p>
            <a:pPr>
              <a:buNone/>
            </a:pPr>
            <a:r>
              <a:rPr lang="fi-FI" dirty="0" smtClean="0"/>
              <a:t>» Rengasmyynti </a:t>
            </a:r>
          </a:p>
          <a:p>
            <a:pPr>
              <a:buNone/>
            </a:pPr>
            <a:r>
              <a:rPr lang="fi-FI" dirty="0" smtClean="0"/>
              <a:t>» </a:t>
            </a:r>
            <a:r>
              <a:rPr lang="fi-FI" dirty="0"/>
              <a:t>Rengasasennus </a:t>
            </a:r>
          </a:p>
          <a:p>
            <a:pPr>
              <a:buNone/>
            </a:pPr>
            <a:r>
              <a:rPr lang="fi-FI" dirty="0"/>
              <a:t>» Vannenäyttely!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Renkaat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Linglong on myydyin, vuonna </a:t>
            </a:r>
            <a:r>
              <a:rPr lang="fi-FI" dirty="0" smtClean="0"/>
              <a:t>2016, renkaasssa </a:t>
            </a:r>
            <a:r>
              <a:rPr lang="fi-FI" dirty="0" smtClean="0"/>
              <a:t>on ollut huikea asiakastyytyväisyys. Yhä useampi ostaa uudelleen. Tekniikan maailman 3/17 testimenetys</a:t>
            </a:r>
          </a:p>
          <a:p>
            <a:r>
              <a:rPr lang="fi-FI" dirty="0" smtClean="0"/>
              <a:t>Goodride, </a:t>
            </a:r>
            <a:r>
              <a:rPr lang="fi-FI" dirty="0" smtClean="0"/>
              <a:t>safety-turva, testivoittaja Autobild, jossa mukana 10 järkiluokan rengasta</a:t>
            </a:r>
          </a:p>
          <a:p>
            <a:r>
              <a:rPr lang="fi-FI" dirty="0" smtClean="0"/>
              <a:t>Nankang, </a:t>
            </a:r>
            <a:r>
              <a:rPr lang="fi-FI" dirty="0" smtClean="0"/>
              <a:t>laajakokovalikoima 368 erilaista kesärengasta, maine tuning renkaissa. Tuulilasissa Nankang AS2, arvosana 8,6 sija 4</a:t>
            </a:r>
          </a:p>
          <a:p>
            <a:r>
              <a:rPr lang="fi-FI" dirty="0" smtClean="0"/>
              <a:t>Triangle, talvirengas on Suomessa suunniteltu</a:t>
            </a:r>
            <a:endParaRPr lang="fi-FI" dirty="0" smtClean="0"/>
          </a:p>
          <a:p>
            <a:r>
              <a:rPr lang="fi-FI" dirty="0" smtClean="0"/>
              <a:t>Fullrun, </a:t>
            </a:r>
            <a:r>
              <a:rPr lang="fi-FI" dirty="0" smtClean="0"/>
              <a:t>hyvä edullinen perusrengas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Barzetta – nopeiden kilparatojen urheilullisuutta ja ripaus italialaista eleganssia</a:t>
            </a:r>
          </a:p>
          <a:p>
            <a:r>
              <a:rPr lang="fi-FI" dirty="0" smtClean="0"/>
              <a:t>Jack Wheeler -  edullinen teräsvanne</a:t>
            </a:r>
          </a:p>
          <a:p>
            <a:r>
              <a:rPr lang="fi-FI" dirty="0" smtClean="0"/>
              <a:t>V-Wheels – suunniteltu erityisesti ruotsalaisiin autoihin</a:t>
            </a:r>
          </a:p>
          <a:p>
            <a:r>
              <a:rPr lang="fi-FI" dirty="0" smtClean="0"/>
              <a:t>Blaukreuz – suunniteltu erityisesti baijerilaisiin autoihin</a:t>
            </a:r>
          </a:p>
          <a:p>
            <a:r>
              <a:rPr lang="fi-FI" dirty="0" smtClean="0"/>
              <a:t>Melchior – suunniteltu erityisesti M-B autoihin</a:t>
            </a:r>
          </a:p>
          <a:p>
            <a:r>
              <a:rPr lang="fi-FI" dirty="0" smtClean="0"/>
              <a:t>885 – Le Mans –kilparatojen vauhdin hurma, ajaton tyyli</a:t>
            </a:r>
          </a:p>
          <a:p>
            <a:r>
              <a:rPr lang="fi-FI" dirty="0" smtClean="0"/>
              <a:t>Motec – erikoistunut kisa- ja High Performance vanteisiin</a:t>
            </a:r>
          </a:p>
          <a:p>
            <a:r>
              <a:rPr lang="fi-FI" dirty="0" smtClean="0"/>
              <a:t>Tomason – erikoistunut saksalaisiin autoihin</a:t>
            </a:r>
          </a:p>
          <a:p>
            <a:r>
              <a:rPr lang="fi-FI" dirty="0" smtClean="0"/>
              <a:t>Keskin – saksalaiset mersu, bmw, skoda, kuuluu VAG-konserniin</a:t>
            </a:r>
          </a:p>
          <a:p>
            <a:r>
              <a:rPr lang="fi-FI" dirty="0" smtClean="0"/>
              <a:t>MAM – toinen brändi Keskin tuningilta (samat autot)</a:t>
            </a:r>
          </a:p>
          <a:p>
            <a:r>
              <a:rPr lang="fi-FI" dirty="0" smtClean="0"/>
              <a:t>TEC Speedwheels – saksalainen, jossa enemmän värillisiä vanteita, suppeampi valikoima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fi-FI" dirty="0" smtClean="0"/>
              <a:t>Korjaamokoneet</a:t>
            </a:r>
            <a:endParaRPr lang="fi-FI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6696744" cy="2376264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SteyrTek:n</a:t>
            </a:r>
          </a:p>
          <a:p>
            <a:r>
              <a:rPr lang="fi-FI" dirty="0" smtClean="0"/>
              <a:t>Nostimet</a:t>
            </a:r>
          </a:p>
          <a:p>
            <a:r>
              <a:rPr lang="fi-FI" dirty="0" smtClean="0"/>
              <a:t>Tasapainokoneet</a:t>
            </a:r>
          </a:p>
          <a:p>
            <a:r>
              <a:rPr lang="fi-FI" dirty="0" smtClean="0"/>
              <a:t>Pilarinostimet</a:t>
            </a:r>
          </a:p>
          <a:p>
            <a:r>
              <a:rPr lang="fi-FI" dirty="0" smtClean="0"/>
              <a:t>Rengaskoneet</a:t>
            </a:r>
            <a:endParaRPr lang="fi-FI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2524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941168"/>
            <a:ext cx="1447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21088"/>
            <a:ext cx="15906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365104"/>
            <a:ext cx="2228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Myynti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Suomen tukkumyynti</a:t>
            </a:r>
          </a:p>
          <a:p>
            <a:pPr>
              <a:buNone/>
            </a:pPr>
            <a:r>
              <a:rPr lang="fi-FI" dirty="0" smtClean="0"/>
              <a:t>Kuluttajamyynti</a:t>
            </a:r>
          </a:p>
          <a:p>
            <a:pPr>
              <a:buNone/>
            </a:pPr>
            <a:r>
              <a:rPr lang="fi-FI" dirty="0" smtClean="0"/>
              <a:t>Ruotsissa vanha asiakaskunta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Norjan markkinointi alussa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Euroopan </a:t>
            </a:r>
            <a:r>
              <a:rPr lang="fi-FI" dirty="0" smtClean="0"/>
              <a:t>myynti on pienimuotoista</a:t>
            </a:r>
            <a:endParaRPr lang="fi-FI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Markkinointi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Oma mainosmateriaali</a:t>
            </a:r>
          </a:p>
          <a:p>
            <a:r>
              <a:rPr lang="fi-FI" dirty="0" smtClean="0"/>
              <a:t>Sähköpostimainonta</a:t>
            </a:r>
          </a:p>
          <a:p>
            <a:r>
              <a:rPr lang="fi-FI" dirty="0" smtClean="0"/>
              <a:t>Puhelinmarkkinointi</a:t>
            </a:r>
          </a:p>
          <a:p>
            <a:r>
              <a:rPr lang="fi-FI" dirty="0" smtClean="0"/>
              <a:t>Lehtimainonta</a:t>
            </a:r>
          </a:p>
          <a:p>
            <a:r>
              <a:rPr lang="fi-FI" dirty="0" smtClean="0"/>
              <a:t>Asiakaskäynnit</a:t>
            </a:r>
          </a:p>
          <a:p>
            <a:r>
              <a:rPr lang="fi-FI" dirty="0" smtClean="0"/>
              <a:t>Somisteet, julisteet, pylonit ja asiakkaiden</a:t>
            </a:r>
          </a:p>
          <a:p>
            <a:pPr>
              <a:buNone/>
            </a:pPr>
            <a:r>
              <a:rPr lang="fi-FI" dirty="0" smtClean="0"/>
              <a:t>	mainosmateriaali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</a:rPr>
              <a:t>Vannetukku.fi Oy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on </a:t>
            </a:r>
            <a:r>
              <a:rPr lang="fi-FI" dirty="0"/>
              <a:t>vuonna 2006 perustettu, Suomen suurin vanteiden, renkaiden ja rengaskoneiden verkkokauppa, joka on kasvattanut myyntiään vuosittain kymmeniä prosentteja jokaisena toimintavuotenaan. </a:t>
            </a:r>
            <a:endParaRPr lang="fi-FI" dirty="0" smtClean="0"/>
          </a:p>
          <a:p>
            <a:r>
              <a:rPr lang="fi-FI" dirty="0" smtClean="0"/>
              <a:t>Vannetukun </a:t>
            </a:r>
            <a:r>
              <a:rPr lang="fi-FI" dirty="0"/>
              <a:t>nettisivuilla käy noin kolme miljoonaa kävijää ja Vannetukku myy yhteensä reilut 350 000 rengasta ja vannetta vuodessa. 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897" t="9100" r="62791" b="25234"/>
          <a:stretch>
            <a:fillRect/>
          </a:stretch>
        </p:blipFill>
        <p:spPr bwMode="auto">
          <a:xfrm>
            <a:off x="107504" y="260648"/>
            <a:ext cx="8892480" cy="675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Kouvola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485" y="1600200"/>
            <a:ext cx="63490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Suomen suurin rengas- ja vannevalikoima, 150 000 rengasta ja vannetta samalla tontilla!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smtClean="0">
                <a:hlinkClick r:id="rId2"/>
              </a:rPr>
              <a:t>https://drive.google.com/open?id=0Bye7kP_4BtNBWHM5Z0M2ZGRLc2M</a:t>
            </a:r>
            <a:endParaRPr lang="fi-FI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2242" y="3583999"/>
            <a:ext cx="4219998" cy="295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i-FI" b="1" dirty="0" smtClean="0"/>
              <a:t>Kouvolan varastosta </a:t>
            </a:r>
            <a:r>
              <a:rPr lang="fi-FI" b="1" dirty="0"/>
              <a:t>suoraan </a:t>
            </a:r>
            <a:r>
              <a:rPr lang="fi-FI" b="1" dirty="0" smtClean="0"/>
              <a:t>nopealla</a:t>
            </a:r>
          </a:p>
          <a:p>
            <a:pPr>
              <a:buNone/>
            </a:pPr>
            <a:r>
              <a:rPr lang="fi-FI" b="1" dirty="0" smtClean="0"/>
              <a:t>toimituksella </a:t>
            </a:r>
            <a:r>
              <a:rPr lang="fi-FI" b="1" dirty="0"/>
              <a:t>ja aina edullisesti: 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Renkaat </a:t>
            </a:r>
            <a:endParaRPr lang="fi-FI" dirty="0"/>
          </a:p>
          <a:p>
            <a:r>
              <a:rPr lang="fi-FI" dirty="0"/>
              <a:t>Vanteet </a:t>
            </a:r>
          </a:p>
          <a:p>
            <a:r>
              <a:rPr lang="fi-FI" dirty="0"/>
              <a:t>Korjaamokoneet </a:t>
            </a:r>
          </a:p>
          <a:p>
            <a:r>
              <a:rPr lang="fi-FI" dirty="0"/>
              <a:t>Myös ka- ja maansiirtorenkaat </a:t>
            </a:r>
          </a:p>
          <a:p>
            <a:r>
              <a:rPr lang="fi-FI" dirty="0"/>
              <a:t>Sovitteet, adapterit, spacerit ja muut pientarvikkeet </a:t>
            </a:r>
          </a:p>
          <a:p>
            <a:endParaRPr lang="fi-FI" dirty="0"/>
          </a:p>
        </p:txBody>
      </p:sp>
      <p:pic>
        <p:nvPicPr>
          <p:cNvPr id="4" name="Picture 3" descr="kouvolan myymälä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5154" y="1784276"/>
            <a:ext cx="3871242" cy="258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Espoo myymälässä:</a:t>
            </a:r>
            <a:br>
              <a:rPr lang="fi-FI" dirty="0" smtClean="0"/>
            </a:br>
            <a:r>
              <a:rPr lang="fi-FI" dirty="0" smtClean="0"/>
              <a:t>rengasmyynti, rengasasennus, rengashotelli ja upea vannenäyttely</a:t>
            </a:r>
            <a:br>
              <a:rPr lang="fi-FI" dirty="0" smtClean="0"/>
            </a:br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719286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Helsingin myymälä ja pop up: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3701007"/>
          </a:xfrm>
        </p:spPr>
        <p:txBody>
          <a:bodyPr/>
          <a:lstStyle/>
          <a:p>
            <a:pPr algn="ctr">
              <a:buNone/>
            </a:pPr>
            <a:r>
              <a:rPr lang="fi-FI" dirty="0" smtClean="0"/>
              <a:t>Rengasmyynti</a:t>
            </a:r>
          </a:p>
          <a:p>
            <a:pPr algn="ctr">
              <a:buNone/>
            </a:pPr>
            <a:r>
              <a:rPr lang="fi-FI" dirty="0" smtClean="0"/>
              <a:t>Asennus</a:t>
            </a:r>
          </a:p>
          <a:p>
            <a:pPr algn="ctr">
              <a:buNone/>
            </a:pPr>
            <a:r>
              <a:rPr lang="fi-FI" dirty="0" smtClean="0"/>
              <a:t>Rengashotelli</a:t>
            </a:r>
            <a:endParaRPr lang="fi-F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586889" cy="1927792"/>
          </a:xfrm>
        </p:spPr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sz="3100" b="1" dirty="0"/>
              <a:t>Kuopion myymälässä: </a:t>
            </a:r>
            <a:br>
              <a:rPr lang="fi-FI" sz="3100" b="1" dirty="0"/>
            </a:br>
            <a:r>
              <a:rPr lang="fi-FI" sz="3100" dirty="0"/>
              <a:t>» Rengasmyynti </a:t>
            </a:r>
            <a:br>
              <a:rPr lang="fi-FI" sz="3100" dirty="0"/>
            </a:br>
            <a:r>
              <a:rPr lang="fi-FI" sz="3100" dirty="0"/>
              <a:t>» Rengasasennus </a:t>
            </a:r>
            <a:br>
              <a:rPr lang="fi-FI" sz="3100" dirty="0"/>
            </a:br>
            <a:r>
              <a:rPr lang="fi-FI" sz="3100" dirty="0"/>
              <a:t>» Rengashotelli </a:t>
            </a:r>
            <a:br>
              <a:rPr lang="fi-FI" sz="3100" dirty="0"/>
            </a:br>
            <a:r>
              <a:rPr lang="fi-FI" sz="3100" dirty="0"/>
              <a:t>» Upea vannenäyttely!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5904656" cy="35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292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Kuopion autoteknillinen yhdistys ry</vt:lpstr>
      <vt:lpstr>Vannetukku.fi Oy</vt:lpstr>
      <vt:lpstr>Slide 3</vt:lpstr>
      <vt:lpstr>Kouvola</vt:lpstr>
      <vt:lpstr> Suomen suurin rengas- ja vannevalikoima, 150 000 rengasta ja vannetta samalla tontilla!   https://drive.google.com/open?id=0Bye7kP_4BtNBWHM5Z0M2ZGRLc2M</vt:lpstr>
      <vt:lpstr>Slide 6</vt:lpstr>
      <vt:lpstr>Espoo myymälässä: rengasmyynti, rengasasennus, rengashotelli ja upea vannenäyttely </vt:lpstr>
      <vt:lpstr>Helsingin myymälä ja pop up:</vt:lpstr>
      <vt:lpstr> Kuopion myymälässä:  » Rengasmyynti  » Rengasasennus  » Rengashotelli  » Upea vannenäyttely! </vt:lpstr>
      <vt:lpstr>Iisalmi</vt:lpstr>
      <vt:lpstr>Renkaat</vt:lpstr>
      <vt:lpstr>Vanteet</vt:lpstr>
      <vt:lpstr>Korjaamokoneet</vt:lpstr>
      <vt:lpstr>Myynti</vt:lpstr>
      <vt:lpstr>Markkinointi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Kuopion autoteknillinen yhdistys ry</dc:title>
  <dc:creator>Anu</dc:creator>
  <cp:lastModifiedBy>Anu</cp:lastModifiedBy>
  <cp:revision>72</cp:revision>
  <dcterms:created xsi:type="dcterms:W3CDTF">2017-03-06T13:31:53Z</dcterms:created>
  <dcterms:modified xsi:type="dcterms:W3CDTF">2017-03-29T07:07:22Z</dcterms:modified>
</cp:coreProperties>
</file>